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9" r:id="rId4"/>
    <p:sldId id="262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A"/>
    <a:srgbClr val="000045"/>
    <a:srgbClr val="0083FF"/>
    <a:srgbClr val="0000D2"/>
    <a:srgbClr val="000046"/>
    <a:srgbClr val="0078FA"/>
    <a:srgbClr val="005AE6"/>
    <a:srgbClr val="000041"/>
    <a:srgbClr val="8031FF"/>
    <a:srgbClr val="DF2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74"/>
  </p:normalViewPr>
  <p:slideViewPr>
    <p:cSldViewPr snapToGrid="0">
      <p:cViewPr varScale="1">
        <p:scale>
          <a:sx n="124" d="100"/>
          <a:sy n="124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D396-84C8-2C4D-85A5-46C0BCBCEAE1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8F23A-3193-A647-8EA5-BA0A26BD2E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8F23A-3193-A647-8EA5-BA0A26BD2E2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73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BBA6C-1284-8ADD-E29E-11F267497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61F190-4A74-B4A2-EE7E-750322EA8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379CB6-FC72-D8EB-A90D-D21C8710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D9FCF3-D11C-614F-4D17-976FD879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5BE44B-FB2D-2253-C00F-9D957E9C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0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6B0F3-33D6-D4EC-83D1-21DF2D9F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D6E5A1-B5E0-862F-6900-85651537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384C09-1BCE-339A-CA51-D0F41FD5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93B2F-87D9-E080-CCCF-4A90B0D4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284A06-C0A3-F02A-DDE2-6C442A8E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28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D48C07-D91B-CA87-ACA4-06075364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34822D-887F-F378-8200-A87B743B6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E1F557-1FC3-DB4C-4D47-02DC1902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F57D9-8D4B-893E-9AB1-98408839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A24A84-CA38-E4EF-C424-59EE419B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643C-A713-0A82-3C21-DD3E4860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E9BAD-3E6C-3A86-E926-8DB13355B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309BD-BA23-DF95-3A81-D275A6FC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AB0ED3-D3E1-FDA6-9285-B86D75BC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B4823D-5F3A-BFB5-5D3D-282A631F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79283-5D1E-A675-3465-D757CEEB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155625-0F48-272C-200C-87DE94D78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9D7FC8-7F42-09CB-3EB2-4D9D3CC0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9D80FA-9B37-777F-B8E2-FCB63D58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A3924C-E0B6-B6B9-6AFB-D49BBD6E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0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02964-0912-D305-7F48-5A88DAF7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B7080-0366-0FEA-3C56-74DA53199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2E2ED8-A236-B520-94F5-8A958C04C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1F7B8-36F1-C07D-C5E5-E94DDB3D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3D27E0-BF4E-7783-6CED-4EEED394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2EDDD5-061F-2DE9-080A-8BC953A3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26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6C2EF-9385-F7E1-00B1-7D049734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4DA9DE-5004-B48B-324B-5BD0B042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E6C281-6763-4FFA-0AC5-EFC5CB660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5BE21C-0982-448D-76F9-FF86DE76D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6B4C094-E188-A86B-5696-C1D13124F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EA84950-762D-0B15-F374-0AA53599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5E870A-C9DB-1639-BB14-8750EB1C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B3D8C67-7821-8A81-25D3-12DA9FC8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1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5BB63-E257-56EA-3C1D-0459967C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53A405-1CA0-6927-6940-39680FF8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6B75F9-9BCC-3BB6-6016-12BFE282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C958D5-24E9-6770-0115-EDC1E47F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5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264E01F-C961-CEDF-5507-6311A70C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9E7C93-E1AC-E424-290D-94A46577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C34C28-B575-962E-F296-9D211AA7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15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6847D-01A5-2778-95AA-9D14BA2A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F2C639-7230-0F27-37F7-517AFA29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E42FBA-12D7-DB5D-7C4C-838007153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F013F7-1F13-BD54-B40C-C4105A3B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7EDA18-B77F-00C1-7D2A-548993EB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887646-D05E-CD2A-EB04-DB6DB98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8568-3D01-AE30-5DD4-1C9F1B04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B9FCC0-73E7-BBAA-523E-E2D6F8D72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A5D2B66-389E-F62E-F8C2-024350387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E2F6F2-F591-C793-483D-069F57F2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57242F-46D6-35AE-D146-B9C51CDA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04C8D1-3D43-8F44-384C-2952085C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1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935FC0-32B1-4603-A8E0-7AC00505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9AE338-DE2B-FEB7-50A1-29A28B58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F579E2-B26D-3419-1A37-B47F3B81C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DB25-52A8-254B-8ACD-7143708CFC03}" type="datetimeFigureOut">
              <a:rPr lang="nl-NL" smtClean="0"/>
              <a:t>07-07-2023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5E5E6B-97E8-6383-87A7-3F2662773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FA501B-09A4-3B11-44B7-955976B79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9586E-8AD9-CD4E-9822-B73B7A71F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7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CBC816-C48B-3D04-321E-8CE110E1E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979" y="0"/>
            <a:ext cx="12207958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939378-060B-52CA-BBD6-29062AAAD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36" y="874547"/>
            <a:ext cx="5731707" cy="2667753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717544D-26DA-E50A-6807-8E203BB724FC}"/>
              </a:ext>
            </a:extLst>
          </p:cNvPr>
          <p:cNvSpPr txBox="1"/>
          <p:nvPr/>
        </p:nvSpPr>
        <p:spPr>
          <a:xfrm>
            <a:off x="342819" y="5984391"/>
            <a:ext cx="31633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  <a:latin typeface="Acumin Pro Condensed" panose="020B0506020202020204" pitchFamily="34" charset="77"/>
                <a:cs typeface="Futura Medium" panose="020B0602020204020303" pitchFamily="34" charset="-79"/>
              </a:rPr>
              <a:t>Marc Schuilenburg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DD86E4-6152-3861-13FB-276AE09F129C}"/>
              </a:ext>
            </a:extLst>
          </p:cNvPr>
          <p:cNvSpPr txBox="1"/>
          <p:nvPr/>
        </p:nvSpPr>
        <p:spPr>
          <a:xfrm>
            <a:off x="432636" y="3770516"/>
            <a:ext cx="470356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nl-NL" sz="2400" kern="100" dirty="0">
                <a:solidFill>
                  <a:schemeClr val="bg1"/>
                </a:solidFill>
                <a:effectLst/>
                <a:latin typeface="Barlow Condensed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Waarom we met elkaar in gesprek moeten over big data en algoritmes als het over veiligheid gaat</a:t>
            </a:r>
          </a:p>
        </p:txBody>
      </p:sp>
    </p:spTree>
    <p:extLst>
      <p:ext uri="{BB962C8B-B14F-4D97-AF65-F5344CB8AC3E}">
        <p14:creationId xmlns:p14="http://schemas.microsoft.com/office/powerpoint/2010/main" val="69914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7A8F835-2B47-97FD-25D3-406FCA89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9256" y="1523136"/>
            <a:ext cx="6308537" cy="366547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5C4BC0F-EC01-8808-648C-77D1232665D9}"/>
              </a:ext>
            </a:extLst>
          </p:cNvPr>
          <p:cNvSpPr txBox="1"/>
          <p:nvPr/>
        </p:nvSpPr>
        <p:spPr>
          <a:xfrm>
            <a:off x="746150" y="2478712"/>
            <a:ext cx="36429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effectLst/>
                <a:latin typeface="Barlow Condensed ExtraBold" pitchFamily="2" charset="77"/>
              </a:rPr>
              <a:t>DIGITALISERING</a:t>
            </a:r>
          </a:p>
          <a:p>
            <a:pPr algn="ctr"/>
            <a:r>
              <a:rPr lang="nl-NL" sz="3600" b="1" dirty="0">
                <a:solidFill>
                  <a:schemeClr val="bg1"/>
                </a:solidFill>
                <a:latin typeface="Barlow Condensed ExtraBold" pitchFamily="2" charset="77"/>
              </a:rPr>
              <a:t>DATAFICERING</a:t>
            </a:r>
          </a:p>
          <a:p>
            <a:pPr algn="ctr"/>
            <a:r>
              <a:rPr lang="nl-NL" sz="3600" b="1" dirty="0">
                <a:solidFill>
                  <a:schemeClr val="bg1"/>
                </a:solidFill>
                <a:effectLst/>
                <a:latin typeface="Barlow Condensed ExtraBold" pitchFamily="2" charset="77"/>
              </a:rPr>
              <a:t>ALGORITMISERING</a:t>
            </a:r>
          </a:p>
        </p:txBody>
      </p:sp>
    </p:spTree>
    <p:extLst>
      <p:ext uri="{BB962C8B-B14F-4D97-AF65-F5344CB8AC3E}">
        <p14:creationId xmlns:p14="http://schemas.microsoft.com/office/powerpoint/2010/main" val="228903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5B56028-4040-29FC-2E8A-424C245F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589" y="548640"/>
            <a:ext cx="3412807" cy="563270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1937836-CD44-0300-3FC9-A88660D25663}"/>
              </a:ext>
            </a:extLst>
          </p:cNvPr>
          <p:cNvSpPr txBox="1"/>
          <p:nvPr/>
        </p:nvSpPr>
        <p:spPr>
          <a:xfrm>
            <a:off x="8938271" y="1536174"/>
            <a:ext cx="21460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6000" kern="100" dirty="0">
                <a:solidFill>
                  <a:schemeClr val="accent1"/>
                </a:solidFill>
                <a:effectLst/>
                <a:latin typeface="Barlow Condensed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BOVEN</a:t>
            </a:r>
          </a:p>
          <a:p>
            <a:pPr algn="ctr"/>
            <a:r>
              <a:rPr lang="nl-NL" sz="6000" kern="100" dirty="0">
                <a:solidFill>
                  <a:schemeClr val="accent1"/>
                </a:solidFill>
                <a:effectLst/>
                <a:latin typeface="Barlow Condensed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ONDER</a:t>
            </a:r>
          </a:p>
          <a:p>
            <a:pPr algn="ctr"/>
            <a:r>
              <a:rPr lang="nl-NL" sz="6000" b="1" kern="100" dirty="0">
                <a:solidFill>
                  <a:schemeClr val="bg1"/>
                </a:solidFill>
                <a:effectLst/>
                <a:latin typeface="Barlow Condensed Extra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NAAST</a:t>
            </a:r>
          </a:p>
          <a:p>
            <a:pPr algn="ctr"/>
            <a:r>
              <a:rPr lang="nl-NL" sz="6000" b="1" kern="100" dirty="0">
                <a:solidFill>
                  <a:schemeClr val="bg1"/>
                </a:solidFill>
                <a:latin typeface="Barlow Condensed Extra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DOOR</a:t>
            </a:r>
            <a:endParaRPr lang="nl-NL" sz="6000" b="1" kern="100" dirty="0">
              <a:solidFill>
                <a:schemeClr val="bg1"/>
              </a:solidFill>
              <a:effectLst/>
              <a:latin typeface="Barlow Condensed ExtraBo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A88620-6424-5E19-AFFE-6C5826428A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2940745" y="339318"/>
            <a:ext cx="6310509" cy="366662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F5C3AA-9225-4F1E-6658-CD659C775BFF}"/>
              </a:ext>
            </a:extLst>
          </p:cNvPr>
          <p:cNvSpPr txBox="1"/>
          <p:nvPr/>
        </p:nvSpPr>
        <p:spPr>
          <a:xfrm>
            <a:off x="4311696" y="1483836"/>
            <a:ext cx="36709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nl-NL" sz="7200" b="1" kern="100" dirty="0">
                <a:solidFill>
                  <a:schemeClr val="tx2"/>
                </a:solidFill>
                <a:effectLst/>
                <a:latin typeface="Barlow Condensed Extra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CODING</a:t>
            </a:r>
          </a:p>
          <a:p>
            <a:pPr algn="ctr">
              <a:lnSpc>
                <a:spcPts val="6000"/>
              </a:lnSpc>
            </a:pPr>
            <a:r>
              <a:rPr lang="nl-NL" sz="7200" b="1" kern="100" dirty="0">
                <a:solidFill>
                  <a:schemeClr val="tx2"/>
                </a:solidFill>
                <a:effectLst/>
                <a:latin typeface="Barlow Condensed Extra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ELITE</a:t>
            </a:r>
          </a:p>
        </p:txBody>
      </p:sp>
    </p:spTree>
    <p:extLst>
      <p:ext uri="{BB962C8B-B14F-4D97-AF65-F5344CB8AC3E}">
        <p14:creationId xmlns:p14="http://schemas.microsoft.com/office/powerpoint/2010/main" val="41696372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000045"/>
      </a:dk1>
      <a:lt1>
        <a:srgbClr val="FFFFFF"/>
      </a:lt1>
      <a:dk2>
        <a:srgbClr val="0000D2"/>
      </a:dk2>
      <a:lt2>
        <a:srgbClr val="005AE5"/>
      </a:lt2>
      <a:accent1>
        <a:srgbClr val="0095FA"/>
      </a:accent1>
      <a:accent2>
        <a:srgbClr val="0078FA"/>
      </a:accent2>
      <a:accent3>
        <a:srgbClr val="005AE5"/>
      </a:accent3>
      <a:accent4>
        <a:srgbClr val="0000D2"/>
      </a:accent4>
      <a:accent5>
        <a:srgbClr val="000045"/>
      </a:accent5>
      <a:accent6>
        <a:srgbClr val="70AD47"/>
      </a:accent6>
      <a:hlink>
        <a:srgbClr val="0095F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29</Words>
  <Application>Microsoft Macintosh PowerPoint</Application>
  <PresentationFormat>Breedbeeld</PresentationFormat>
  <Paragraphs>12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Acumin Pro Condensed</vt:lpstr>
      <vt:lpstr>Arial</vt:lpstr>
      <vt:lpstr>Barlow Condensed ExtraBold</vt:lpstr>
      <vt:lpstr>Barlow Condensed Light</vt:lpstr>
      <vt:lpstr>Barlow Condensed Medium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onne schuilenburg</dc:creator>
  <cp:lastModifiedBy>marc schuilenburg</cp:lastModifiedBy>
  <cp:revision>45</cp:revision>
  <dcterms:created xsi:type="dcterms:W3CDTF">2023-05-09T10:45:07Z</dcterms:created>
  <dcterms:modified xsi:type="dcterms:W3CDTF">2023-07-07T08:45:53Z</dcterms:modified>
</cp:coreProperties>
</file>